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C600A9-147E-44F1-A515-F28CF44C24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855F92-4234-4F41-A04F-1968CFE5E8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EB401F-D440-47C9-AAAC-B4E791D674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7679AE-1196-483E-9431-B9BF19304D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5C0CFA-8C32-461F-9ABB-C034B90441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C1DDA0-FB44-405D-A5CE-2654EF321A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EADFFB8-3158-4C86-8111-3755E8BB79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56DFF51-79A8-4224-AEE7-275EDD91A2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256695D-EA00-4997-AFE8-A89D302E37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E9CD6B4-D2F4-447D-9724-B92E0A860D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A78895-7002-4FD3-A183-99A72E1E78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ubm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685800"/>
            <a:ext cx="50466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7134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2020-11-21T00:27:20.959</cp:lastPrinted>
  <dcterms:created xsi:type="dcterms:W3CDTF">2020-11-21T00:27:20Z</dcterms:created>
  <dcterms:modified xsi:type="dcterms:W3CDTF">2020-11-21T00:27:20Z</dcterms:modified>
</cp:coreProperties>
</file>