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34E266-4BBE-4D9A-81CC-0E7982A0CA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61B804-55F6-4CAE-B376-698BFE53DD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8F7EEE-CEAE-492F-A53D-C79F019C75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5D588F-383A-4B20-8627-5A7649D7B4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9C2724-99E1-41DA-A866-123910612C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EEC4C32-A5F0-4703-9D9B-4C48C2A4FF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61E7BC9-CE20-4E39-B6A7-F71B3D56EE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9935756-5B5F-4957-9886-646A8D976C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9EDB8D-7AB9-46D0-953A-4552F9F343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D6FA46-128D-461F-BE06-7B2C45F5C4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4566CF0-C2B5-4616-918F-A264B87198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ubm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28725"/>
            <a:ext cx="7772400" cy="4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2926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2020-11-21T00:27:21.215</cp:lastPrinted>
  <dcterms:created xsi:type="dcterms:W3CDTF">2020-11-21T00:27:21Z</dcterms:created>
  <dcterms:modified xsi:type="dcterms:W3CDTF">2020-11-21T00:27:21Z</dcterms:modified>
</cp:coreProperties>
</file>