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C0722E-24A7-45D3-BC12-F649262BE4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131939-7F68-4C34-9D7D-EDD172C694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015F62-77A3-4140-9A9D-9A282DC1B7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40AC9A-D9DE-4743-B8D6-F14834512D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AF8E55-EC9A-4447-98B9-8B7D239D18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AFD49FD-8BDF-4CD2-BD29-BADF3FE4F3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7AB8D7C-87DB-4D5F-9A6E-EBDECB98DA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0DAA53F-F0A3-47D9-96BE-F40B69A61D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107B0B1-EFEB-4E79-AD61-EF6A984336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E4BBE76-B914-4AB0-A768-FC5E39C67D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E14BB46-4456-457A-81EC-85594A5CC1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ubm0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88" y="685800"/>
            <a:ext cx="44418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910196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2020-11-21T00:27:21.479</cp:lastPrinted>
  <dcterms:created xsi:type="dcterms:W3CDTF">2020-11-21T00:27:21Z</dcterms:created>
  <dcterms:modified xsi:type="dcterms:W3CDTF">2020-11-21T00:27:21Z</dcterms:modified>
</cp:coreProperties>
</file>