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191CE1-359E-469B-8E5B-1FABA726CE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6BFAE3-76F3-4D3D-A486-B1B6A7AA10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B624DB-931D-44C2-A5F9-356F168E35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B26C15-419D-4BE3-9DF8-508DE05AB8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8D39D3-023D-4A96-8171-DF3A773747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DCC5BCB-3A0B-4808-9911-E0F1C8779D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178D6CF-FF42-4D7F-A3F9-73D0936605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D845E49-F490-4757-9F94-C7A971E4AD2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2193431-BE30-49D9-B277-A7A50EC001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B561B29-1FB4-49A6-B50D-05E776BAFF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DDE1B9C-3EC4-4AC1-9BD4-7FC5393CF1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ubm0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685800"/>
            <a:ext cx="50466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287123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2020-11-21T00:27:21.743</cp:lastPrinted>
  <dcterms:created xsi:type="dcterms:W3CDTF">2020-11-21T00:27:21Z</dcterms:created>
  <dcterms:modified xsi:type="dcterms:W3CDTF">2020-11-21T00:27:21Z</dcterms:modified>
</cp:coreProperties>
</file>