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3F118E-8A6C-4E0D-9C71-7AEBCE06F6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D8771D-7642-41F4-BAF9-1C63423D64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4D8259-55C6-4320-A43B-F70355A870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9460DE-CA9A-4395-88C6-F90921CED9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3959A2-0063-4780-A143-D7CE053F41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65FFF6-251D-42A1-A35F-CDC8D5C1A5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0F2A72C-6C91-4BA3-902A-DD6C2F2CC8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75DC406-FEF8-4AFD-B787-8E0B0FCEC6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2066E12-7C46-4294-9332-92DCD0022D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0D66E3-A82E-4123-932C-B8BB5BDB1E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87E2EB-5106-432B-90FC-1012640E0B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9650"/>
            <a:ext cx="7772400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4970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2020-11-21T00:52:48.590</cp:lastPrinted>
  <dcterms:created xsi:type="dcterms:W3CDTF">2020-11-21T00:52:48Z</dcterms:created>
  <dcterms:modified xsi:type="dcterms:W3CDTF">2020-11-21T00:52:48Z</dcterms:modified>
</cp:coreProperties>
</file>