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571C3A-53AB-4683-9631-2E1A9CFF55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DEA260-BCB6-4CDB-8155-77E9F5AC53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3E3178-5F84-486B-8B0E-FE466373C9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781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6366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7867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77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687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816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158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504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D7062B-D444-4A3E-8A3D-4E1D416F68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3834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4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103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AE1276-5BBF-49FF-A47E-E163A46C61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044383-5A38-4E62-AD30-C073410361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F7DA641-23E8-426F-9FD9-5A811B27D4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FF2E997-D297-4E4A-8868-87244670F0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74DED15-415B-476C-8F1E-AE50F75FA1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B28CCE-1D4E-44E6-9996-64DD93676C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0574CA-13F1-4F52-BBFA-6FA7606269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1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1ol0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0413"/>
            <a:ext cx="7772400" cy="533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2145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2020-11-21T00:52:49.010</cp:lastPrinted>
  <dcterms:created xsi:type="dcterms:W3CDTF">2020-11-21T00:52:49Z</dcterms:created>
  <dcterms:modified xsi:type="dcterms:W3CDTF">2020-11-21T00:52:49Z</dcterms:modified>
</cp:coreProperties>
</file>