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76FC4-FB2F-4310-9FC6-2ED91992DA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DC5F66-F927-4B69-9589-680370841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EF6BF-FBC1-442E-8EB3-7D64BA266B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6142C-8475-48AE-8503-B5D54D8EF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E2CC85-1E0E-4603-BF8D-53D1D87C3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16F8FC-8778-410C-A9DD-DBF5D3B5FE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8ADD12D-FB92-4831-97D6-69A6C89743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479F17-789E-4338-91BB-F94FC147EA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916DEA-30A8-4CBF-AE71-6E2D1FA2AD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6BB402-3465-4F9F-BDC2-8D8F114348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BFD781-FF05-4B43-94A0-EEE3571C3C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3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685800"/>
            <a:ext cx="6275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6919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2020-11-21T00:52:49.548</cp:lastPrinted>
  <dcterms:created xsi:type="dcterms:W3CDTF">2020-11-21T00:52:49Z</dcterms:created>
  <dcterms:modified xsi:type="dcterms:W3CDTF">2020-11-21T00:52:49Z</dcterms:modified>
</cp:coreProperties>
</file>