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C607CC-E051-4292-8BFC-759DFEC1C3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EB1839-BA6E-4998-87D3-CA1F4A34EB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D0429C-B42A-45CB-9175-43EA93F76C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3D76E7-65C9-4EF4-922E-723A4D649F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056492-D958-4A60-A6ED-56BAD3BE65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1F23C7-37B2-4447-B789-90ADA8D2AA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B3DB92B-F56D-467F-BA0E-23D37FB7DF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05113B6-E4D1-4390-BE3C-AB4986A45A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079C081-5012-48BD-9E07-0FD54E90AC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46E8CA-8317-410F-96D4-FF8D1F7064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FB5941-5E35-45ED-AB77-4DFC29A79E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3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685800"/>
            <a:ext cx="62087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80585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2020-11-21T00:52:49.882</cp:lastPrinted>
  <dcterms:created xsi:type="dcterms:W3CDTF">2020-11-21T00:52:49Z</dcterms:created>
  <dcterms:modified xsi:type="dcterms:W3CDTF">2020-11-21T00:52:49Z</dcterms:modified>
</cp:coreProperties>
</file>