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E1BEF2-248C-4D69-BD03-BA58C91C42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A9B185-2285-4B07-A027-636401D2E2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6A3542-130F-48CD-9F83-781B06B0CC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977732-2C5C-4F83-883B-9093BBE933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BEE070-6331-4CEF-9610-AD53A06D41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E4A2DF-FAFD-4AF3-B93A-037F96B0CE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1DADA5-E0DB-4990-A6CF-34783A146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417F93B-4A39-44BF-B9D9-FD77D375D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2AE7AC3-C0A3-4D7A-85B4-4E02A5CFB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D702DB-9AD9-43EC-A115-99EC212F6C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6F17E3-2CB6-48BC-84C3-000A6C2856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3c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5" y="685800"/>
            <a:ext cx="6318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8576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2020-11-21T00:52:50.230</cp:lastPrinted>
  <dcterms:created xsi:type="dcterms:W3CDTF">2020-11-21T00:52:50Z</dcterms:created>
  <dcterms:modified xsi:type="dcterms:W3CDTF">2020-11-21T00:52:50Z</dcterms:modified>
</cp:coreProperties>
</file>