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3897ED-BBB2-4FC9-838C-4173876451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232409-FF4A-4B03-B8AD-CEA77FEAD6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BE433-E8DD-47E1-A079-910536C4A0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9D2811-8D2C-47FE-9F6C-C77023764F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65561F-46DC-4405-8FA1-8A82BB34EB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EA5C7A-D7E1-4E3A-8ACA-C2384F3CA1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D406665-7C2B-48AD-9659-7F05FB42BB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92AC7D0-129C-46F5-8F30-A79CE9AF0D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F7A4EBE-63AE-4C8E-94E2-7C378F266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735DD31-6221-41B7-B61C-FA06F2571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27A1AC-DCAC-4085-9895-874B4AC00B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3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3" y="685800"/>
            <a:ext cx="62388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232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2020-11-21T00:52:50.741</cp:lastPrinted>
  <dcterms:created xsi:type="dcterms:W3CDTF">2020-11-21T00:52:50Z</dcterms:created>
  <dcterms:modified xsi:type="dcterms:W3CDTF">2020-11-21T00:52:50Z</dcterms:modified>
</cp:coreProperties>
</file>