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7A95CC-9C0B-467B-BED1-0235619246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C9C149-39D7-4720-80B7-8DF0CB386A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11B87F-1222-4F25-8C92-66C47D1A31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457D1F-BBCA-41B5-99B0-435AC2AE0F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FAC1A4-B04F-4E83-BB85-E5C3EFB3A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8B08B2-B126-4A93-B63E-468D3AE4E3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64BF5C-8742-4BDE-A782-DF27E997FB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97EFEEB-B630-424B-B280-B0E2DDA31F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C2FDFC-0E3C-4B73-AD32-C5CF398AEE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741BDB-E376-47A4-843B-70D28887CA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604E58-A007-4D68-9CAF-1164AFBE67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685800"/>
            <a:ext cx="4373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2092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2020-11-21T00:52:51.110</cp:lastPrinted>
  <dcterms:created xsi:type="dcterms:W3CDTF">2020-11-21T00:52:51Z</dcterms:created>
  <dcterms:modified xsi:type="dcterms:W3CDTF">2020-11-21T00:52:51Z</dcterms:modified>
</cp:coreProperties>
</file>