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94F59E-8DA5-4D8D-AF67-EA0D14F2A1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93B0A3-DE9E-4045-9E1A-4915FB9639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395854-B9E6-4D85-93C3-8AAFD88675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2AB00B-896A-4FB6-8E30-B873D89829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41E359-64C1-4717-9F55-92333EDFA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044D5F-0175-4814-A39B-36C1F0C7D1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A584848-63A9-489C-90AD-7349C899BB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7434B0E-398B-4BE1-8070-77AE169FE0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1CE4553-3704-4791-93E1-D4581559C2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0F4D95-4237-43B5-89CA-57F6F610AE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701276B-2EF9-452E-B41F-A324938102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685800"/>
            <a:ext cx="75739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3380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2020-11-21T00:52:51.468</cp:lastPrinted>
  <dcterms:created xsi:type="dcterms:W3CDTF">2020-11-21T00:52:51Z</dcterms:created>
  <dcterms:modified xsi:type="dcterms:W3CDTF">2020-11-21T00:52:51Z</dcterms:modified>
</cp:coreProperties>
</file>