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C10F48-E617-4633-A036-B5BC39A18AF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DFD571-2802-40DA-AA0D-36E8001A86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27AFC4-09F6-4BD3-98D9-9FF4943CD2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29781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46366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87867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957747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53687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708164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015835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55042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CCA7E4A-5A4B-41E5-AA1F-BBA2978BEE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93834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78440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711035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7801C-CFEC-4DFD-87B9-208CBB29AA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1777E17-6A0B-42FF-8676-65C9D743A9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4061039-E08A-4364-88FA-6969BE52E1A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F9608B8-B366-4B85-9D94-88F882F56D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D009698-6216-42BE-BABD-D7F576F464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ED0260E-E859-4718-9306-16226D5483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787CC99-DEDC-4C01-BD3E-E1197DC65D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51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1ol0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685800"/>
            <a:ext cx="35560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684123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2020-11-21T00:52:52.004</cp:lastPrinted>
  <dcterms:created xsi:type="dcterms:W3CDTF">2020-11-21T00:52:52Z</dcterms:created>
  <dcterms:modified xsi:type="dcterms:W3CDTF">2020-11-21T00:52:52Z</dcterms:modified>
</cp:coreProperties>
</file>