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7DACF86-EEBD-4650-8CA8-770B910EBE0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31F2A9-CC11-4FDF-994D-5B5D29941BD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D4F2BD-A65F-4A5B-B88E-164C87A3E1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97810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63663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7867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577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36878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08164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015835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5042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E18E632-4BD9-4CE6-9460-ED3AABDA5C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93834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78440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11035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BC42BE7-2FEF-437D-B2F6-91554BFCB04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C7D1781-27B1-4C7E-8CEF-F3397505E5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1A64AFB-94FA-4793-9907-B330C74413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0A3944E5-7C79-41D1-935D-311EBC9291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7254B7C-5CC8-478B-8609-2D7B4598FC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D39DDF1-503C-4639-9BE2-47BF420FB8A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30BD65-0999-4E95-A668-666A594D58B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F6B53735-38D2-4F74-BE2A-61199D42C53A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C0B6A6A9-694E-46EA-BA53-189CBE9F95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51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1ol0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1275"/>
            <a:ext cx="7772400" cy="4235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4162520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2020-11-21T00:52:52.351</cp:lastPrinted>
  <dcterms:created xsi:type="dcterms:W3CDTF">2020-11-21T00:52:52Z</dcterms:created>
  <dcterms:modified xsi:type="dcterms:W3CDTF">2020-11-21T00:52:52Z</dcterms:modified>
</cp:coreProperties>
</file>