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793E06-F4E1-4C41-90A7-FDA0546D9A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38B5F3-0E1B-4CB0-9028-5701670E16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02E63C-53D6-49A0-B08B-016FBAC9F4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E459BF-AD50-4087-93E7-3E42AD2CB2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9B3CF2-89A6-4CA0-8485-91B274CF4E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C73075-36F4-4DCE-8CB6-22650844F0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91B78F5-7933-4F43-9D69-7E65C777A2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61B363C-8091-4827-B172-47E8CA1153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CF84D7F-F894-4FA4-A064-7A4F3C1E72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0362C6-9C2B-42D8-97EA-243E95701B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AC63E3-142B-47E5-9292-31AA669849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90575"/>
            <a:ext cx="7772400" cy="527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9814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2020-11-21T01:33:28.607</cp:lastPrinted>
  <dcterms:created xsi:type="dcterms:W3CDTF">2020-11-21T01:33:28Z</dcterms:created>
  <dcterms:modified xsi:type="dcterms:W3CDTF">2020-11-21T01:33:28Z</dcterms:modified>
</cp:coreProperties>
</file>