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C24EFC-BE16-473D-AA63-5A6776FE6A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C23C1D-BEB8-4030-A06D-40278198D5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E78EBB-8A36-43B8-9E76-E5A2CE2728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9BA8FB-9B5D-4A71-8389-7309927481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1573A8-BD74-4A61-8221-563FB4EF9F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5C7DB2-E2AF-43FA-936B-04715D8747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6007241-E4E0-41D6-9F28-59C60E1E39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4F07585-FD2D-47A3-B5E5-0985A27EBE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B76BBEF-61B2-4698-828E-611EFCB8A0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868342-D4C3-40C6-A7E4-A5CBA502D0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D51766-B840-4193-805C-6D582B6183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88" y="685800"/>
            <a:ext cx="5278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14769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2020-11-21T01:33:28.939</cp:lastPrinted>
  <dcterms:created xsi:type="dcterms:W3CDTF">2020-11-21T01:33:28Z</dcterms:created>
  <dcterms:modified xsi:type="dcterms:W3CDTF">2020-11-21T01:33:28Z</dcterms:modified>
</cp:coreProperties>
</file>