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E57EB3-E426-47F4-9B85-CE142AA151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0AB07A-65D5-4099-8743-ADD82946CB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22307C-0C1B-46C0-A249-DDB0119906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445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66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304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80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759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9667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8460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0469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42880A-980B-4846-9A69-CEBEA81F0B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8020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267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826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D19D84-B714-41A8-8DB7-1CBAC327BA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ADA564-359E-419A-AF53-1676F16B30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54A19A3-EC23-4092-92B9-C67622F97F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DF021A6-150F-4F52-9BDF-60956AD2FB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E0A1E19-9B71-4BC8-ABC6-4A3894D7C4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EE5505C-2FEA-4645-9894-B4917941C9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E21859-2A8F-4F49-886A-4E9491825A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ol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74713"/>
            <a:ext cx="7772400" cy="5106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026735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2020-11-21T01:33:29.166</cp:lastPrinted>
  <dcterms:created xsi:type="dcterms:W3CDTF">2020-11-21T01:33:29Z</dcterms:created>
  <dcterms:modified xsi:type="dcterms:W3CDTF">2020-11-21T01:33:29Z</dcterms:modified>
</cp:coreProperties>
</file>