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EBD0AA-7215-48B6-A525-4A6135418C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F89768-EEC9-4E21-A2C9-DC56D37F16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6E9A5E-6DD1-4CC5-8D67-056C95076A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FB5FBC-CE7B-4CEF-BEE7-0B90C45B8B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53A425-4B92-4258-B355-165E83284E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EAA811-6A81-4FB9-8BA8-B0AFB19E2E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423816F-B1F3-47D1-936C-06F1D39F5C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18FBC92-1B06-43BD-A4DA-708702DB51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2C896F0-3B56-4ADB-BD54-6AA8D82DF9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DCC864-9830-443E-8F5F-D86DBD367E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45EBA9-85FE-40E7-8545-8F7A95A762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685800"/>
            <a:ext cx="3582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9222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2020-11-21T01:33:29.406</cp:lastPrinted>
  <dcterms:created xsi:type="dcterms:W3CDTF">2020-11-21T01:33:29Z</dcterms:created>
  <dcterms:modified xsi:type="dcterms:W3CDTF">2020-11-21T01:33:29Z</dcterms:modified>
</cp:coreProperties>
</file>