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A3B9AB-47FB-4A1D-9233-4A507D33CE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20CE00-366C-418D-8C58-5BD9696567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D29750-5D9D-4159-8EBF-653D77EE82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4457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2304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80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8759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9667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8460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469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9A48EF-8B7D-4E60-A3D8-A4656DAC0D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8020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92672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826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38D30D-5B0A-4F1B-8E28-6AC24256A5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764E5E-2A22-4242-9360-1286DCCA90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D384A34-6009-4698-B542-F6F9A83658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0C7685-E0A6-417D-934B-3FE630B420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5D314E6-8580-4EC9-BCF6-656D3DE5FB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C82606-4092-4CC6-B642-7AA390A15B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D7F7798-F44B-4443-A26E-40022A0FC5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5481301-9337-4ADC-A5E7-789E1A81AF0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AC9D61-2A56-4015-A214-C9B63B538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ol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5" y="685800"/>
            <a:ext cx="29400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27956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2020-11-21T01:33:29.623</cp:lastPrinted>
  <dcterms:created xsi:type="dcterms:W3CDTF">2020-11-21T01:33:29Z</dcterms:created>
  <dcterms:modified xsi:type="dcterms:W3CDTF">2020-11-21T01:33:29Z</dcterms:modified>
</cp:coreProperties>
</file>