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B25FEA-7299-4DB9-A9FA-3E42B8668B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7406FB-4774-4967-929E-D572B5CEBC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DE3B58-7358-466D-BD1F-B6039DB143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3BA770-44CC-44EC-8631-B34CDBE26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8E8B6A-7698-4909-BEFE-3C80A9F092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45FED9-34BF-4238-A59C-89F3801BC0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C184C97-F1E4-49BD-9FB3-9CC6DBB302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526EDDE-C254-48E6-834E-436E16F4A9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0DD1D9-FA4C-409B-94D8-2F0A9684AC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816FD4-81CD-4C92-828B-C9D37579D4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AA5E2A-E364-4E0C-83EC-4EA628CC4F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8" y="685800"/>
            <a:ext cx="29432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6310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2020-11-21T01:33:29.832</cp:lastPrinted>
  <dcterms:created xsi:type="dcterms:W3CDTF">2020-11-21T01:33:29Z</dcterms:created>
  <dcterms:modified xsi:type="dcterms:W3CDTF">2020-11-21T01:33:29Z</dcterms:modified>
</cp:coreProperties>
</file>