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9DB336-4D9C-42B7-9CD2-2974371311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F6C781-665C-447E-90B7-0D707192A0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FABF14-5881-4E5E-8305-013959359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9F8679-FB95-46B4-A0D5-930CC94EDF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7F128-F7EE-4B67-8B39-A8AD3FD83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483430-EB62-4C63-B376-C7B9C9EB6E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79B9F3F-270B-466A-894F-80CD5F509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1928C3-E958-4AE4-AF06-9E9B3DD364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CC84AD-D090-44E6-AB9D-388D6D394F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C5B8AA-414A-45C6-810D-9655570127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4B6FD6-D85E-4742-94C0-E9EE6B9590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4600"/>
            <a:ext cx="7772400" cy="436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5883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2020-11-21T01:33:30.159</cp:lastPrinted>
  <dcterms:created xsi:type="dcterms:W3CDTF">2020-11-21T01:33:30Z</dcterms:created>
  <dcterms:modified xsi:type="dcterms:W3CDTF">2020-11-21T01:33:30Z</dcterms:modified>
</cp:coreProperties>
</file>