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07C371-1018-4902-AD06-509E5A451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1154B5-EB4B-4D99-BBAC-FE903CE7C2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4ADEFB-D73D-40EF-A54C-4A086F23F0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39AC76-429C-41F7-80BE-5B17100715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8CB59A-C04E-4553-ADE5-BB0F76EA7C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A60F9C-1183-48E9-961F-E0AEA8873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A99E9C-71E9-4715-90E4-17A2FDFD7F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61BC8AD-6821-4998-AA8B-7EB449369E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22FBA8-013A-4E56-9A50-35B8CEF20C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64174B-6658-4EF5-A9D6-CB5B1D15A5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43661C-F47B-419B-8527-F8A5B2AF1C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685800"/>
            <a:ext cx="4887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0894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2020-11-21T01:33:30.417</cp:lastPrinted>
  <dcterms:created xsi:type="dcterms:W3CDTF">2020-11-21T01:33:30Z</dcterms:created>
  <dcterms:modified xsi:type="dcterms:W3CDTF">2020-11-21T01:33:30Z</dcterms:modified>
</cp:coreProperties>
</file>