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94A497-0F77-44EA-912E-06ADA9A6B5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8E9A1B-BEB4-4C2E-B4F3-191A55CDEF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C8871A-AC33-493F-A930-A84B6A4D1C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E9E5DC-F9F6-417F-85F0-0835434E0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805D2D-E840-4CF9-84BF-D4ABF3073C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864EA5-BA47-4602-BD5F-552828BA63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396EDF7-1F51-4E2E-9646-AF77C42D95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A12FB28-0B6B-4DA3-AD82-0CE9F7592B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02C05F-BE44-497E-9963-EB253D44F3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0CD11F-781F-4871-98E2-0A5614ED67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97031E-9F16-4AD0-B16D-62249F2D49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4125"/>
            <a:ext cx="7772400" cy="43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6114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2020-11-21T01:33:30.666</cp:lastPrinted>
  <dcterms:created xsi:type="dcterms:W3CDTF">2020-11-21T01:33:30Z</dcterms:created>
  <dcterms:modified xsi:type="dcterms:W3CDTF">2020-11-21T01:33:30Z</dcterms:modified>
</cp:coreProperties>
</file>