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B52AB-A043-45FA-A0D2-FAC808D317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B36EB-ED9E-4703-93C3-A651C6E5CF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5E7CB3-64F7-474D-ACEB-9B53EA1FBB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7B178-1501-4FA2-B25D-455CEDC2CA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CD29B-A8D3-43BE-9BDB-B0513FEB1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02CCCA-0691-47B5-8703-49CCF9664E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7DE10F-0027-446B-B342-ED805E7B32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255E11-F7F9-4C66-8265-0CAF871455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64742D5-096E-4F70-A493-3A480ABC2C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5E1198-6C6E-499C-B735-48F620C96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2A169A-3FA0-44EF-8A18-47393C53E5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685800"/>
            <a:ext cx="74231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6091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2020-11-21T01:33:30.905</cp:lastPrinted>
  <dcterms:created xsi:type="dcterms:W3CDTF">2020-11-21T01:33:30Z</dcterms:created>
  <dcterms:modified xsi:type="dcterms:W3CDTF">2020-11-21T01:33:30Z</dcterms:modified>
</cp:coreProperties>
</file>