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DB0FB1-174D-4595-8E42-F4924E92CC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492C1F-2E5D-4607-8A7E-2DD4883E3A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D6AE07-ED22-4778-AF93-357AAA456D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7F3234-7D9C-46E8-A995-DB12C79B8B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A2D4A6-2853-40B5-9D34-D3834F38B6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449406-0C5D-4C6C-A03E-DBA484F997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A1EEAC0-C663-4A2E-B704-E5E14AB7EF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993F0E-A387-4847-880A-C1942A87EC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BBF80F6-C5D5-494F-81A7-DD74487097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98FB0D-50BD-4AB0-9451-D1D1FB4D90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52FF80-FD42-4180-9A75-F07E7909B7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685800"/>
            <a:ext cx="76136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341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2020-11-21T01:33:31.143</cp:lastPrinted>
  <dcterms:created xsi:type="dcterms:W3CDTF">2020-11-21T01:33:31Z</dcterms:created>
  <dcterms:modified xsi:type="dcterms:W3CDTF">2020-11-21T01:33:31Z</dcterms:modified>
</cp:coreProperties>
</file>