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D29DBD-03F4-44E9-8D12-AC3749892B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134A65-88E0-4BA2-9BE9-73E92D6663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693B97-7C91-466D-9592-EAFD21B365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1843F8-03BE-4E0F-8289-1BDB852998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0F5163-952A-48A7-89F9-C3A2BA318A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98F34C-6CB2-410B-8D94-C420FF632D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35B3633-A8DD-47F6-BF09-6D94F4CCB8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BD7E70E-72F7-4B6B-AD93-B08A95778C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AF051F1-0D61-4F3B-9A8A-8E4DDDE343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7D36D0-7F04-4DC5-AAEA-C18ADEC009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9DB1AA-CF82-49E2-8419-7B4F514AC2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38" y="685800"/>
            <a:ext cx="63579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84787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2020-11-21T01:33:31.504</cp:lastPrinted>
  <dcterms:created xsi:type="dcterms:W3CDTF">2020-11-21T01:33:31Z</dcterms:created>
  <dcterms:modified xsi:type="dcterms:W3CDTF">2020-11-21T01:33:31Z</dcterms:modified>
</cp:coreProperties>
</file>