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ED42CF-8CE3-4DF3-9920-408A7847CB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7C3F0B-73A3-46DF-9972-77DDA4303A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A17CB6-B972-474A-AD60-2C09EE2E1B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1580EC-3BCE-4D78-8040-999B2D3A23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470E0B-7CB9-4830-A7E3-AAE2629614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98CE42-C515-4226-90E4-1BE566D419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62AF370-83AF-4AAA-B1ED-7B85FD1B39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69A48FE-BB25-447B-915D-70D0DD0589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C52FE2C-7144-43B9-956E-D847ED9BD5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6CB0ED-C988-44F2-BB02-2D0DA72B34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33E36C-C69B-4CED-8E61-C8B66BB77E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685800"/>
            <a:ext cx="67325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51427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2020-11-21T01:33:31.771</cp:lastPrinted>
  <dcterms:created xsi:type="dcterms:W3CDTF">2020-11-21T01:33:31Z</dcterms:created>
  <dcterms:modified xsi:type="dcterms:W3CDTF">2020-11-21T01:33:31Z</dcterms:modified>
</cp:coreProperties>
</file>