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4E3A7D-C548-4A6B-AFCF-F7013698F0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C64A39-DED0-423A-81BA-FCF17AA29C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C20C9F-06DB-41B0-A1D3-434BCFA1BF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5CFAAD-CFCD-4D69-89FF-0CC8A2C934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281FF2-B8A1-4367-9BF6-DA7D951D7F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4AC3F4-8D2C-48F1-A74A-9919807DC9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A6F42B4-B478-492C-B1D8-0BF3664C57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BD6D497-8C14-4FE7-A736-A0C55759F1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B0E0839-E87A-4940-8CFA-F8A621E8A3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B03657-FFF6-478D-8E0A-C8C00F6911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A6825DA-7FDB-4A06-9841-2286733BAA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685800"/>
            <a:ext cx="46053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91712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2020-11-21T01:14:00.893</cp:lastPrinted>
  <dcterms:created xsi:type="dcterms:W3CDTF">2020-11-21T01:14:00Z</dcterms:created>
  <dcterms:modified xsi:type="dcterms:W3CDTF">2020-11-21T01:14:00Z</dcterms:modified>
</cp:coreProperties>
</file>