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84B773-6C50-45D2-BE63-684CDF1810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3E2AF4-3A96-4284-90D7-7B7B2699A8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2E93DF-AF80-4EEA-9931-BAEEA90C64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0FF284-966F-4559-B0C7-4907516124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DA45FB-3EA6-47A3-AD0F-D3DFCFF82D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206207-A045-466C-9D4D-EF5918BB9C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C91EE10-DD01-472A-B426-436CB59D14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9AD2851-7AA8-47BC-BC57-1AA553D87C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C80948-5EAB-42BB-87B3-34A72A7776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E9645B-519B-4C30-A4AD-A1EA560272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6D799B-C473-46B1-968F-4153FAE143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685800"/>
            <a:ext cx="61325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5327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2020-11-21T01:14:01.518</cp:lastPrinted>
  <dcterms:created xsi:type="dcterms:W3CDTF">2020-11-21T01:14:01Z</dcterms:created>
  <dcterms:modified xsi:type="dcterms:W3CDTF">2020-11-21T01:14:01Z</dcterms:modified>
</cp:coreProperties>
</file>