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3C01C7-958B-4883-8BF0-1C8A434D7F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086045-3B51-4500-B41F-E43AD169ED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C48E9A-844A-42B3-B7D9-7DEF60E4DB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32A96D-48D8-4600-B798-0D51299E76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5B9078-AB84-4CCA-9BF5-C00EC019B5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61E73C-86F9-4C25-AB40-FBBC7DCFD4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D05364C-8CB1-4C03-8E4C-3BE996BE01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0FCB6EA-1313-4124-BA37-4A6D67793B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EBE542-D07D-4A98-BE43-4F5B06FF52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E0EEA2-942E-4AC2-9870-2DB262FCD4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1BBE0F-D990-4736-9573-1AEFF3EAC3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685800"/>
            <a:ext cx="62277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17808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2020-11-21T01:14:02.369</cp:lastPrinted>
  <dcterms:created xsi:type="dcterms:W3CDTF">2020-11-21T01:14:02Z</dcterms:created>
  <dcterms:modified xsi:type="dcterms:W3CDTF">2020-11-21T01:14:02Z</dcterms:modified>
</cp:coreProperties>
</file>