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5735B2-375D-47A2-AF97-0DA7556C04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2373E1-4BF2-4FE6-B75E-5162524DC6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CA089-2BA8-4DAA-8A1A-541FC0137C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96198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1255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780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11810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6095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9805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86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0017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796F65-2E56-4341-AA70-AB0A8B67E1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80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1245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42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30D6B9-56BB-4728-B581-E4A10B130D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5FA7B0-81E5-4E5D-85ED-4AEF7AA8A8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15977E6-BD5C-42A8-9A8C-40AC409BC2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461583E-F4C3-456E-8C57-E620330038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E70C39D-A26C-460B-A00F-A93D6839369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50191DD-7B4D-4553-92DF-2206A5D475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5BA3B1-D9CA-46BA-8D40-4B5A95FEB5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466AAB3-5383-4609-ABFF-E2EEB5B91CC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44F1DA3-77AD-489A-9038-CA3D03ECF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20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65388"/>
            <a:ext cx="7772400" cy="1925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43590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2020-11-21T01:14:02.739</cp:lastPrinted>
  <dcterms:created xsi:type="dcterms:W3CDTF">2020-11-21T01:14:02Z</dcterms:created>
  <dcterms:modified xsi:type="dcterms:W3CDTF">2020-11-21T01:14:02Z</dcterms:modified>
</cp:coreProperties>
</file>