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D36863-088F-48C5-8B6C-F30532308E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39CB39-937C-4DDA-91E8-9D9ADD51C9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5D5508-C685-41A9-85D4-17757F728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CE156B-FA77-4A5B-B3D9-47A53EE438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45870B-7AE4-4F80-9713-BEDABA2A61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25AF61-B4B5-43EF-8F5D-96EBBDFB4C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08D58E-73B2-4E16-8702-2610152E18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E06FC2-2C01-4D2F-B96A-6C9B0370D1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6351FF6-DED9-459F-9705-59F46967D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648483-9877-45A4-9BFF-24E1C16683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1F7143-0971-4448-9879-8E7DE7CDB5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1388"/>
            <a:ext cx="7772400" cy="243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80881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2020-11-21T01:14:03.090</cp:lastPrinted>
  <dcterms:created xsi:type="dcterms:W3CDTF">2020-11-21T01:14:03Z</dcterms:created>
  <dcterms:modified xsi:type="dcterms:W3CDTF">2020-11-21T01:14:03Z</dcterms:modified>
</cp:coreProperties>
</file>