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A316E8-5463-4387-AFA9-D78F8A8507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58CE23-8C3E-4956-ABC8-0FE7FBAD3E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18E3EF-6B49-4AA9-98EE-A5742FDEF2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3875DA-2897-401D-884A-BD540E65C4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5E489D-B7B3-4C3C-BC9B-6F01E8D6D3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E2C80A3-3A4A-46C3-9827-E0B2A93DAD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0CA86BD-25CC-4C82-BF80-C5BAEAC414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8A08DC9-A945-4AB1-A29C-99AAD9D117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E53D4EF-322D-4E87-93DA-2961858B17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79BEEBB-2E31-40BE-A834-0F6DCEE67D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AB4DDBB-1C06-40B0-81AA-A2574AA31F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36725"/>
            <a:ext cx="7772400" cy="3382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198260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2020-11-21T01:14:03.637</cp:lastPrinted>
  <dcterms:created xsi:type="dcterms:W3CDTF">2020-11-21T01:14:03Z</dcterms:created>
  <dcterms:modified xsi:type="dcterms:W3CDTF">2020-11-21T01:14:03Z</dcterms:modified>
</cp:coreProperties>
</file>