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51D028-F5A1-47A3-9A60-E9FB8ED424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EFC55F-7B42-42C8-AF8B-2EB844463B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3C98D3-2468-4223-ADD5-9A4F630313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DBF5BD-071C-466E-9A3D-2DDD2730C6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6D8898-2353-4D98-9987-D6BD02CE31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A36EA8-11EE-4094-ACCB-D6DFF188C7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74757BD-3824-4F3A-97AE-9713B6C126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0F10178-4644-46DB-B42A-9E0112EC14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81E21A9-9C2C-40A3-BDE6-5B0DC67EC4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EAC835-ADB4-4D68-AA5B-62D3336A9C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D39C0F-6009-45E7-8EFF-EC0DB83C41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685800"/>
            <a:ext cx="49355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6971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2020-11-21T01:14:04.008</cp:lastPrinted>
  <dcterms:created xsi:type="dcterms:W3CDTF">2020-11-21T01:14:04Z</dcterms:created>
  <dcterms:modified xsi:type="dcterms:W3CDTF">2020-11-21T01:14:04Z</dcterms:modified>
</cp:coreProperties>
</file>