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C0B2B2-3D09-44E3-BF4E-7E62ED96D3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4245FB9-7868-40F9-AA28-1ACB5D57590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508FEA-1532-4F33-8A03-244ABEB100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9619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1255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1780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1181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6095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9805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486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0017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2F0DCEB-8FA7-4BA2-AF90-AD2253BE428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9480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124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354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863C0FE-5DAB-485D-A438-A7B737147F5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8716A7F-26BC-4337-8BAF-3FF2CB26B97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F805036-12BC-4A97-8123-7ACF3A36DEC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30E2F4B-9ACE-4702-AD0F-03F89DA49CA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7AEB6D5-97AA-4676-A2AA-CD9998F4FB6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45460B4-8F96-475E-9BBC-65543F2BCD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91050E9-8203-4850-92AA-C53F680AF84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6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0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11400"/>
            <a:ext cx="7772400" cy="2233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033875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2020-11-21T01:14:04.389</cp:lastPrinted>
  <dcterms:created xsi:type="dcterms:W3CDTF">2020-11-21T01:14:04Z</dcterms:created>
  <dcterms:modified xsi:type="dcterms:W3CDTF">2020-11-21T01:14:04Z</dcterms:modified>
</cp:coreProperties>
</file>