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58CE3C-F4E3-4456-8479-3E313A50B3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08E549-BBCA-4ED0-A2E2-1B2BA63BEC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A32B5E-A323-4645-84D5-A7FA09B321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661943-A13A-4236-8493-594F7E16F7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C27D02-3537-4DFE-8453-055F0B9A3F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7080AF-B684-497D-B9C0-348480418A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E48139A-63C6-422D-AF9D-2F4CA907A6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7FF5DD-EDBE-403E-832B-B2A70C21E9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68625E0-0EDD-4C6F-A54B-A7656253C9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181AC5-7A7F-4F27-BD8C-39B0AE54F9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CBC4B1-04A9-4B08-9D20-00D3B5E6AB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5813"/>
            <a:ext cx="7772400" cy="5284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0638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2020-11-21T01:14:04.971</cp:lastPrinted>
  <dcterms:created xsi:type="dcterms:W3CDTF">2020-11-21T01:14:04Z</dcterms:created>
  <dcterms:modified xsi:type="dcterms:W3CDTF">2020-11-21T01:14:05Z</dcterms:modified>
</cp:coreProperties>
</file>