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16D8E0-7A8B-43B4-ADFF-DDA65D31EA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69CA2B-0A95-4E56-8C27-C8B1285E25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DB11A6-096A-4803-918D-90F74C0A3C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366F14-438E-46CA-B822-067352CD46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E43F7F-D967-4D90-8425-7658E78E59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0E2AAA-5CF0-476D-A59C-131888BD43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368E8DF-B9E9-47A8-899F-22E5DA920C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B3D517B-1A2C-4039-A8F0-BB5E539C84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9C2D85B-B531-4531-B118-FDDB59A913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C864A7B-5AF1-434A-92BE-5DCBD597A6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F8623E4-A224-4C8A-95AD-C959672C38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39888"/>
            <a:ext cx="7772400" cy="3576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45512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2020-11-21T01:14:05.378</cp:lastPrinted>
  <dcterms:created xsi:type="dcterms:W3CDTF">2020-11-21T01:14:05Z</dcterms:created>
  <dcterms:modified xsi:type="dcterms:W3CDTF">2020-11-21T01:14:05Z</dcterms:modified>
</cp:coreProperties>
</file>