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99F83C-54E4-40DC-8F4F-875CE0DD8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A9A21-7206-415B-869F-63D8674675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69DD4E-5782-4491-A0B5-A50CDF71E6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EE248E-03B2-4D72-9E64-18F9A1F512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51232B-7134-4A5C-B8BA-7C2E139440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F40D01-892B-4386-A7F9-58B2AC9239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CC45D0C-E6F5-4642-BDCC-8A8917A14F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8C90FA-F89A-4DD9-9227-D1742CB13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AE8C1-C0D5-4167-A3C9-055D19AC5B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C81D94-66A3-436F-A13E-6EB519BA49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A60A37-6704-4F8A-9F62-E88D18555E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3288"/>
            <a:ext cx="7772400" cy="251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6897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2020-11-21T01:14:06.133</cp:lastPrinted>
  <dcterms:created xsi:type="dcterms:W3CDTF">2020-11-21T01:14:06Z</dcterms:created>
  <dcterms:modified xsi:type="dcterms:W3CDTF">2020-11-21T01:14:06Z</dcterms:modified>
</cp:coreProperties>
</file>