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F4193F-C370-4DCD-A937-22493C7FCE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9E4D88-146E-4EDD-A367-85B233AB53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AF7CDD-01A1-40C3-BA0A-9448563EFE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7458DC-4CD5-4F76-BE1D-88F8E6E5A8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DF1501D-1A52-4F52-A0BE-F114C211CF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8809647-7069-4EBB-AB90-F20E2C9FD9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EE4B7C7-74A8-4EEB-BAA3-BB2E752B9B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3B3E867-1DBE-40EA-9165-8589E19DB1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B7F41C5-D01E-4E95-BCAA-73205C8728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FE68097-AB79-430F-8A6E-969C6F26CF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FCB3DAC-5AF2-4901-B2BB-B8057D3675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11225"/>
            <a:ext cx="7772400" cy="5035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413851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2020-11-21T01:14:06.508</cp:lastPrinted>
  <dcterms:created xsi:type="dcterms:W3CDTF">2020-11-21T01:14:06Z</dcterms:created>
  <dcterms:modified xsi:type="dcterms:W3CDTF">2020-11-21T01:14:06Z</dcterms:modified>
</cp:coreProperties>
</file>