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2FEB6E0-4E3E-41A6-9E83-2FBB23DC7FF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4AD9B1-E6D8-481D-9B7D-C79DED40F62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590AA23-7A9D-4AA5-A003-3F711315D8A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39619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012559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91780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81181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46095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99805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8486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90017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7F904AB-3106-46E3-89EB-F0BCFFF8D87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09480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4124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2354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832580-AFCD-4C9F-A687-30573071818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5C49966-8C6A-4527-8CE2-27E2C4E9C91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2B8EFFD-E16C-4EA1-A345-FC4BBE83E69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97B692B-E18D-46E6-A462-AAD73FED178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5CF6FE3-B6A6-4816-883E-1D48366A912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349A4B4-358E-49A1-A587-0B62EA39FE6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63093DC-1C48-48B8-A22E-889EC31EE03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96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0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038" y="685800"/>
            <a:ext cx="600392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687720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2020-11-21T01:14:06.954</cp:lastPrinted>
  <dcterms:created xsi:type="dcterms:W3CDTF">2020-11-21T01:14:06Z</dcterms:created>
  <dcterms:modified xsi:type="dcterms:W3CDTF">2020-11-21T01:14:06Z</dcterms:modified>
</cp:coreProperties>
</file>