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ABD97C-9133-4459-8A2E-D6EE459BA2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62DD3D-ECE8-4C26-A3BE-89443DC046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B804D0-F6B0-4B4C-B54A-25DFF95258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286FF8-37E4-46DF-AB21-6872533564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06BF09-2E44-435B-8B06-10A6F7AA61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F3C576E-ECA4-4789-9378-6BD247532D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6C73C68-EDD4-41B7-9E2F-6FCC30C768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1DD9994-9DD1-4B0C-BEBB-2720B5F529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E8A25DD-A974-4D02-B63C-76AD40E5A1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7A04BAB-690E-40A3-84ED-AD02B7964D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EA565B-C0DF-4540-9D28-FC1CAFBC46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16063"/>
            <a:ext cx="7772400" cy="3824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582107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2020-11-21T01:14:07.762</cp:lastPrinted>
  <dcterms:created xsi:type="dcterms:W3CDTF">2020-11-21T01:14:07Z</dcterms:created>
  <dcterms:modified xsi:type="dcterms:W3CDTF">2020-11-21T01:14:07Z</dcterms:modified>
</cp:coreProperties>
</file>