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76AF85-64E3-4CFC-9A43-9E9A59BC34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A49640-5312-4C73-9671-48B68DC217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D65A44-C3B9-41E9-AD6A-184FAC6988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B12546-5787-4F89-9904-8295A744B7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839A94-1203-4507-98E7-BD2F61E07B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E4CF09-F441-4B1E-973B-8B445498E2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E9E0107-ADD8-4384-B2BC-C377C87F0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E375E99-699E-4005-B647-998A11FAC5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80CE69C-0C0C-445C-B459-671E339663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FA98FF-4241-42A2-9615-80ACA3B792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AF32AA-D547-47FD-958B-561242E735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9675"/>
            <a:ext cx="7772400" cy="443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50149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2020-11-21T01:14:08.143</cp:lastPrinted>
  <dcterms:created xsi:type="dcterms:W3CDTF">2020-11-21T01:14:08Z</dcterms:created>
  <dcterms:modified xsi:type="dcterms:W3CDTF">2020-11-21T01:14:08Z</dcterms:modified>
</cp:coreProperties>
</file>