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D86545-D5D6-4705-82F5-5ECB719441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6CE818-CB6F-40CE-A383-DE1EB74C98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5293ED-EE75-437F-AC4C-29291205F2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582B2B-7A25-42B0-8D61-597EB7387A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593165-A4CA-4AE3-8C17-DF94CED820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2DE7F3-FCFE-4A7D-9651-E9BAB68287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4DA6FD3-18CC-4C19-B6D5-A52EB67DDC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C0F7F7-D6F4-47C2-BC95-C2EFFC4A7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7C8DCC-8370-4271-8FFD-479AE07BD1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1E82A4-793B-4FD3-BEDE-D53987F191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F7BD99-4F15-4533-812A-5940512AC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685800"/>
            <a:ext cx="7519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0870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2020-11-21T01:14:08.587</cp:lastPrinted>
  <dcterms:created xsi:type="dcterms:W3CDTF">2020-11-21T01:14:08Z</dcterms:created>
  <dcterms:modified xsi:type="dcterms:W3CDTF">2020-11-21T01:14:08Z</dcterms:modified>
</cp:coreProperties>
</file>