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707221-A40A-4FB4-BAE5-2A119CE56B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4E9935-5BC2-4403-A6B2-C01935386E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86F34B-CA6E-46F8-B0EF-084915FC30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4589B2-311B-440E-A0DF-2E912FD936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CFC481-3A2E-432F-A29B-1D5220247C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1CA9A8B-915A-4A92-A766-9DFBF5E02C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F1E7C32-5784-4880-B8B4-F5FF077C05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B74C4C9-C795-46F8-B261-6B32E356E9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D45B827-E108-4998-B473-02B109934B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3835F3-0D7A-4DFE-9320-08FE3F7CAA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3F7298F-8D2F-4893-A747-03253FBB4A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55875"/>
            <a:ext cx="7772400" cy="1746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956071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2020-11-21T01:14:09.294</cp:lastPrinted>
  <dcterms:created xsi:type="dcterms:W3CDTF">2020-11-21T01:14:09Z</dcterms:created>
  <dcterms:modified xsi:type="dcterms:W3CDTF">2020-11-21T01:14:09Z</dcterms:modified>
</cp:coreProperties>
</file>