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9F7A24-FB44-486A-9E6A-2F54F3700D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1B8F51-56A8-4A41-8A30-51BEBC6267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E69DB2-5D44-4ADE-BE8F-9707B9A089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3B32BD-5CC6-40A8-A231-C494B5ED52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86574-8C90-4663-906B-FE931564FB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1EB8581-1A09-4347-BEF0-DF826B10B4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751A7C8-38BC-488C-9F64-FA56A9A287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15ACB82-FAE6-44F5-AEB4-2AE8E133C4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8D0852E-B842-42F4-BEC4-69C303D21C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C45F0EC-0CF7-4898-BC9C-6D1E357D50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578CAF8-9C0F-43B1-871E-1B5A417CAA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388" y="685800"/>
            <a:ext cx="49736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27134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2020-11-21T01:14:09.691</cp:lastPrinted>
  <dcterms:created xsi:type="dcterms:W3CDTF">2020-11-21T01:14:09Z</dcterms:created>
  <dcterms:modified xsi:type="dcterms:W3CDTF">2020-11-21T01:14:09Z</dcterms:modified>
</cp:coreProperties>
</file>