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13CC3D-0079-4C9E-ADB7-663357DB41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39C061-9091-4674-AE8B-8A56E80A62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70C5F9-8EBE-409D-A541-49BE27722D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948711-590B-4340-9F77-C88ECD20FC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531EC4-232F-4CFC-A146-E4AAB014D1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B296446-CC82-41B0-917C-BA33405476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41583E0-B52C-4ADE-9340-A540D56F98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4B15F98-2F88-4D1F-B3D5-F2BE9977B0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C49E90D-89BD-4267-B513-2B05DB25A6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FFFA975-4725-4CA6-95FA-2268F10656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107FE5B-1075-4CDC-A731-7B07DBF2AE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38" y="685800"/>
            <a:ext cx="47831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45291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2020-11-21T01:14:10.121</cp:lastPrinted>
  <dcterms:created xsi:type="dcterms:W3CDTF">2020-11-21T01:14:10Z</dcterms:created>
  <dcterms:modified xsi:type="dcterms:W3CDTF">2020-11-21T01:14:10Z</dcterms:modified>
</cp:coreProperties>
</file>