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5D912-1337-4578-862F-F70225137B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BC1202-0574-4E49-B44A-C7E363ED89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67652E-8FA8-450D-B309-2C0A85E03B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2D5F79-82DC-425F-BF15-24D922E0A1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207BF5-5A7A-43BC-8E4B-51FB96A014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F3BC54A-A332-4F59-BBC4-E8361D7D63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E818741-CB47-4BD0-8413-A2ADEBEE7B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48B4C4F-0B7D-4EFB-93CA-7184825EEB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57E64AC-1F9F-46F7-B1D7-EE12BD62BF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96BB065-2491-4335-B4E4-57F016FC22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F52AF24-450B-495D-8424-D78A1B8CC4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16200"/>
            <a:ext cx="7772400" cy="16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93623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2020-11-21T01:14:10.784</cp:lastPrinted>
  <dcterms:created xsi:type="dcterms:W3CDTF">2020-11-21T01:14:10Z</dcterms:created>
  <dcterms:modified xsi:type="dcterms:W3CDTF">2020-11-21T01:14:10Z</dcterms:modified>
</cp:coreProperties>
</file>