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37022C-0181-4EF7-9EC7-911B69A342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0A5DB-5F3A-4155-B711-42E81B1FAF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6ADEEE-E5A1-4363-9822-4E6F222EE6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F4E346-F2F4-4D25-A494-6DCCF2EAEE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CDAB1E-F177-46F8-B0D1-C613678534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A13F40-0FF2-4959-BD17-3711A67DEF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A5E8E97-E0F5-4704-93EA-9C9B4BA7BF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6F340C7-DC19-4BE7-A8F6-2781636D78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7DF5567-ED29-443D-B4BD-9C5056F466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2F9DC0-1A99-4C5D-B240-51C729109C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66A0EC-7B36-4B4E-9202-62314C4750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685800"/>
            <a:ext cx="61468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4199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2020-11-21T01:14:11.188</cp:lastPrinted>
  <dcterms:created xsi:type="dcterms:W3CDTF">2020-11-21T01:14:11Z</dcterms:created>
  <dcterms:modified xsi:type="dcterms:W3CDTF">2020-11-21T01:14:11Z</dcterms:modified>
</cp:coreProperties>
</file>