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CC9344-6093-4C2E-87A1-B34B06C1B0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D343BE-4FE7-4F61-9B1B-9E25FC01C3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1774C2-CF89-49A2-8650-415FAC3C7E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B65C44-7FC7-40DE-800B-F9AF5E8208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E4E4FD-18F8-4762-A71C-A1924099D0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409E5A-30AC-4008-BCB0-A3B2F7152B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B6A1CFE-0A0C-4107-A41A-327CA39119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916FC7B-38B0-4392-BF91-CDF70D38C5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4607854-C12F-4BA1-B465-FB06ABFC85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537B27-D563-4983-B52A-63C4CF379D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BA245D-F313-4086-8B3F-E64684704B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685800"/>
            <a:ext cx="51419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0840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2020-11-21T01:14:11.622</cp:lastPrinted>
  <dcterms:created xsi:type="dcterms:W3CDTF">2020-11-21T01:14:11Z</dcterms:created>
  <dcterms:modified xsi:type="dcterms:W3CDTF">2020-11-21T01:14:11Z</dcterms:modified>
</cp:coreProperties>
</file>