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03FEABB-9795-4830-86BD-1F282E92EA7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4E2262-F015-4178-9945-BABB91D4042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A1D2112-9A39-4A48-8F5A-F6FD37C2FC3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9619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1255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1780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1181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6095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9805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486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0017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3ED4E6D-F098-4287-9D31-35953BE3FFA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9480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124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354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3D1F9F-E902-4E00-AB10-9BE820752F3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5518CEB-80C9-4587-96B1-E35CE49E949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5D74FD4-CA86-43A0-A78C-B591893E7D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08974BA-91E3-47B2-95EE-964AACBB6D6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8F63712-9740-43F8-8F6D-DC17FAA8C92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C59B524-42DE-454D-AB6B-4400DF261BC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D4151F7-CB20-4187-B619-808DC256013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6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0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09688"/>
            <a:ext cx="7772400" cy="4238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448380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2020-11-21T01:14:12.045</cp:lastPrinted>
  <dcterms:created xsi:type="dcterms:W3CDTF">2020-11-21T01:14:12Z</dcterms:created>
  <dcterms:modified xsi:type="dcterms:W3CDTF">2020-11-21T01:14:12Z</dcterms:modified>
</cp:coreProperties>
</file>